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7" r:id="rId8"/>
    <p:sldId id="268" r:id="rId9"/>
    <p:sldId id="261" r:id="rId10"/>
    <p:sldId id="264" r:id="rId11"/>
    <p:sldId id="262" r:id="rId12"/>
    <p:sldId id="270" r:id="rId13"/>
    <p:sldId id="263" r:id="rId14"/>
    <p:sldId id="269" r:id="rId15"/>
    <p:sldId id="271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A45-D3DB-4E6C-80EA-5A8838DB8E8A}" type="datetimeFigureOut">
              <a:rPr lang="cs-CZ" smtClean="0"/>
              <a:pPr/>
              <a:t>21.2.2019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1406CC-5A46-4363-9DE4-23538FFAD4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A45-D3DB-4E6C-80EA-5A8838DB8E8A}" type="datetimeFigureOut">
              <a:rPr lang="cs-CZ" smtClean="0"/>
              <a:pPr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06CC-5A46-4363-9DE4-23538FFAD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51406CC-5A46-4363-9DE4-23538FFAD4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A45-D3DB-4E6C-80EA-5A8838DB8E8A}" type="datetimeFigureOut">
              <a:rPr lang="cs-CZ" smtClean="0"/>
              <a:pPr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A45-D3DB-4E6C-80EA-5A8838DB8E8A}" type="datetimeFigureOut">
              <a:rPr lang="cs-CZ" smtClean="0"/>
              <a:pPr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51406CC-5A46-4363-9DE4-23538FFAD4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A45-D3DB-4E6C-80EA-5A8838DB8E8A}" type="datetimeFigureOut">
              <a:rPr lang="cs-CZ" smtClean="0"/>
              <a:pPr/>
              <a:t>21.2.2019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1406CC-5A46-4363-9DE4-23538FFAD4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9D7A45-D3DB-4E6C-80EA-5A8838DB8E8A}" type="datetimeFigureOut">
              <a:rPr lang="cs-CZ" smtClean="0"/>
              <a:pPr/>
              <a:t>21.2.2019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06CC-5A46-4363-9DE4-23538FFAD4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A45-D3DB-4E6C-80EA-5A8838DB8E8A}" type="datetimeFigureOut">
              <a:rPr lang="cs-CZ" smtClean="0"/>
              <a:pPr/>
              <a:t>21.2.2019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51406CC-5A46-4363-9DE4-23538FFAD4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A45-D3DB-4E6C-80EA-5A8838DB8E8A}" type="datetimeFigureOut">
              <a:rPr lang="cs-CZ" smtClean="0"/>
              <a:pPr/>
              <a:t>21.2.2019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51406CC-5A46-4363-9DE4-23538FFAD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A45-D3DB-4E6C-80EA-5A8838DB8E8A}" type="datetimeFigureOut">
              <a:rPr lang="cs-CZ" smtClean="0"/>
              <a:pPr/>
              <a:t>21.2.2019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1406CC-5A46-4363-9DE4-23538FFAD4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1406CC-5A46-4363-9DE4-23538FFAD4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A45-D3DB-4E6C-80EA-5A8838DB8E8A}" type="datetimeFigureOut">
              <a:rPr lang="cs-CZ" smtClean="0"/>
              <a:pPr/>
              <a:t>21.2.2019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51406CC-5A46-4363-9DE4-23538FFAD4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9D7A45-D3DB-4E6C-80EA-5A8838DB8E8A}" type="datetimeFigureOut">
              <a:rPr lang="cs-CZ" smtClean="0"/>
              <a:pPr/>
              <a:t>21.2.2019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9D7A45-D3DB-4E6C-80EA-5A8838DB8E8A}" type="datetimeFigureOut">
              <a:rPr lang="cs-CZ" smtClean="0"/>
              <a:pPr/>
              <a:t>21.2.2019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1406CC-5A46-4363-9DE4-23538FFAD4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umantikoncepce.cz/vide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dirty="0" smtClean="0"/>
              <a:t>. ročník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Antikoncepce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56992"/>
            <a:ext cx="36004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Spermicidy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5283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92896"/>
            <a:ext cx="44644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HORMONÁLNÍ ANTIKONCEPCE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Syntetické hormony, které blokují menstruaci či dozrávání vajíček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Tablety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Injekce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Podkožní implantáty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Náplasti</a:t>
            </a:r>
          </a:p>
          <a:p>
            <a:r>
              <a:rPr lang="cs-CZ" dirty="0" smtClean="0"/>
              <a:t>+působí pozitivně na pleť, upraví menstruační cyklus, ovlivní sílu menstruace, chrání před otěhotněním, působí preventivně proti rakovině děložního čípku (tablety)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- nechrání před pohlavními chorobami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HORMONÁLNÍ ANTIKONCEPCE</a:t>
            </a:r>
            <a:endParaRPr lang="cs-CZ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700808"/>
            <a:ext cx="2664296" cy="177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 descr="Výsledek obrázku pro antikoncepce dru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7707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2324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JINÉ METODY ANTIKONCEPCE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Nitroděložní tělísko</a:t>
            </a:r>
          </a:p>
          <a:p>
            <a:r>
              <a:rPr lang="cs-CZ" dirty="0" smtClean="0"/>
              <a:t>+ chrání před těhotenstvím, zavádí ho gynekolog až na </a:t>
            </a:r>
            <a:r>
              <a:rPr lang="cs-CZ" dirty="0" smtClean="0"/>
              <a:t>5</a:t>
            </a:r>
            <a:r>
              <a:rPr lang="cs-CZ" dirty="0" smtClean="0"/>
              <a:t> let</a:t>
            </a:r>
          </a:p>
          <a:p>
            <a:r>
              <a:rPr lang="cs-CZ" dirty="0" smtClean="0"/>
              <a:t>- není vhodné pro mladé dívky, které ještě nerodily</a:t>
            </a:r>
          </a:p>
          <a:p>
            <a:r>
              <a:rPr lang="cs-CZ" dirty="0" smtClean="0"/>
              <a:t> </a:t>
            </a:r>
            <a:r>
              <a:rPr lang="cs-CZ" dirty="0" smtClean="0"/>
              <a:t>  není vhodné pro ženy trpícími častými záněty</a:t>
            </a:r>
          </a:p>
          <a:p>
            <a:r>
              <a:rPr lang="cs-CZ" dirty="0" smtClean="0"/>
              <a:t> 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nechrání před pohlavními chorobami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25144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Nitroděložní tělísko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248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31036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Tablety po pohlavním styku </a:t>
            </a:r>
            <a:r>
              <a:rPr lang="cs-CZ" dirty="0" smtClean="0">
                <a:solidFill>
                  <a:srgbClr val="FF0000"/>
                </a:solidFill>
              </a:rPr>
              <a:t>SOS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114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VIDEO ANTIKONCEPCE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forumantikoncepce.cz</a:t>
            </a:r>
            <a:r>
              <a:rPr lang="cs-CZ" dirty="0" smtClean="0">
                <a:hlinkClick r:id="rId2"/>
              </a:rPr>
              <a:t>/videa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ANTIKONCEPCE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Ochrana před těhotenstvím</a:t>
            </a:r>
          </a:p>
          <a:p>
            <a:r>
              <a:rPr lang="cs-CZ" dirty="0" smtClean="0"/>
              <a:t>Ochrana před pohlavně přenosnými chorobami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3580503" cy="221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3438128" cy="30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antikoncepce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1. PŘIROZENÉ METODY ANTIKONCEPCE</a:t>
            </a:r>
          </a:p>
          <a:p>
            <a:r>
              <a:rPr lang="cs-CZ" dirty="0" smtClean="0"/>
              <a:t>2. BARIÉROVÉ METODY ANTIKONCEPCE</a:t>
            </a:r>
          </a:p>
          <a:p>
            <a:r>
              <a:rPr lang="cs-CZ" dirty="0" smtClean="0"/>
              <a:t>3. </a:t>
            </a:r>
            <a:r>
              <a:rPr lang="cs-CZ" dirty="0" smtClean="0"/>
              <a:t>CHEMICKÉ </a:t>
            </a:r>
            <a:r>
              <a:rPr lang="cs-CZ" dirty="0" smtClean="0"/>
              <a:t>METODY ANTIKONCEPCE</a:t>
            </a:r>
          </a:p>
          <a:p>
            <a:r>
              <a:rPr lang="cs-CZ" dirty="0" smtClean="0"/>
              <a:t>4. HORMONÁLNÍ ANTIKONCEPCE</a:t>
            </a:r>
          </a:p>
          <a:p>
            <a:r>
              <a:rPr lang="cs-CZ" dirty="0" smtClean="0"/>
              <a:t>5. JINÉ METODY ANTIKONCEPCE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PŘIROZENÉ METODY ANTIKONCEPCE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Metoda plodných a neplodných dnů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Metoda přerušovaného pohlavního styku</a:t>
            </a:r>
          </a:p>
          <a:p>
            <a:endParaRPr lang="cs-CZ" dirty="0" smtClean="0"/>
          </a:p>
          <a:p>
            <a:r>
              <a:rPr lang="cs-CZ" dirty="0" smtClean="0"/>
              <a:t>+ nejsou třeba žádné pomůcky ani preparáty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- není spolehlivá, nechrání před pohlavními chorobami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21088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93096"/>
            <a:ext cx="2635944" cy="173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BARIÉROVÉ METODY ANTIKONCEPCE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kondom, poševní pesar,…</a:t>
            </a:r>
          </a:p>
          <a:p>
            <a:r>
              <a:rPr lang="cs-CZ" dirty="0" smtClean="0"/>
              <a:t>m</a:t>
            </a:r>
            <a:r>
              <a:rPr lang="cs-CZ" dirty="0" smtClean="0"/>
              <a:t>echanicky zabraňují splynutí vajíčka a spermie</a:t>
            </a:r>
          </a:p>
          <a:p>
            <a:r>
              <a:rPr lang="cs-CZ" b="1" u="sng" dirty="0" smtClean="0">
                <a:solidFill>
                  <a:srgbClr val="0070C0"/>
                </a:solidFill>
              </a:rPr>
              <a:t>Kondom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jedinná</a:t>
            </a:r>
            <a:r>
              <a:rPr lang="cs-CZ" b="1" dirty="0" smtClean="0">
                <a:solidFill>
                  <a:srgbClr val="FF0000"/>
                </a:solidFill>
              </a:rPr>
              <a:t> účinná antikoncepce chránící   zároveň před otěhotněním i pohlavními chorobami (včetně AIDS)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+ </a:t>
            </a:r>
            <a:r>
              <a:rPr lang="cs-CZ" b="1" dirty="0" smtClean="0"/>
              <a:t>levný, všeobecně dostupný, jednoduché použití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869160"/>
            <a:ext cx="2115319" cy="140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POŠEVNÍ PESAR</a:t>
            </a:r>
            <a:endParaRPr lang="cs-CZ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7707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Rady pro použití kondomu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 je na jedno použití</a:t>
            </a:r>
          </a:p>
          <a:p>
            <a:r>
              <a:rPr lang="cs-CZ" dirty="0" smtClean="0"/>
              <a:t>z krabičky vyndat bezprostředně před použitím (hygiena!)</a:t>
            </a:r>
          </a:p>
          <a:p>
            <a:r>
              <a:rPr lang="cs-CZ" dirty="0" smtClean="0"/>
              <a:t>n</a:t>
            </a:r>
            <a:r>
              <a:rPr lang="cs-CZ" dirty="0" smtClean="0"/>
              <a:t>evhazovat do </a:t>
            </a:r>
            <a:r>
              <a:rPr lang="cs-CZ" dirty="0" err="1" smtClean="0"/>
              <a:t>wc</a:t>
            </a:r>
            <a:endParaRPr lang="cs-CZ" dirty="0" smtClean="0"/>
          </a:p>
          <a:p>
            <a:r>
              <a:rPr lang="cs-CZ" dirty="0" smtClean="0"/>
              <a:t>p</a:t>
            </a:r>
            <a:r>
              <a:rPr lang="cs-CZ" dirty="0" smtClean="0"/>
              <a:t>ozor na ostré předměty (nehty, prstýnky)</a:t>
            </a:r>
          </a:p>
          <a:p>
            <a:r>
              <a:rPr lang="cs-CZ" dirty="0" smtClean="0"/>
              <a:t>p</a:t>
            </a:r>
            <a:r>
              <a:rPr lang="cs-CZ" dirty="0" smtClean="0"/>
              <a:t>o ejakulaci ihned ukončit </a:t>
            </a:r>
            <a:r>
              <a:rPr lang="cs-CZ" dirty="0" err="1" smtClean="0"/>
              <a:t>pohl</a:t>
            </a:r>
            <a:r>
              <a:rPr lang="cs-CZ" dirty="0" smtClean="0"/>
              <a:t>. styk a kondom sundat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653136"/>
            <a:ext cx="23762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Takhle NE!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540059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METODY ANTIKONCEPCE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Spermicidy</a:t>
            </a:r>
          </a:p>
          <a:p>
            <a:r>
              <a:rPr lang="cs-CZ" dirty="0" smtClean="0"/>
              <a:t>l</a:t>
            </a:r>
            <a:r>
              <a:rPr lang="cs-CZ" dirty="0" smtClean="0"/>
              <a:t>átky,které znehybňují, ničí spermie</a:t>
            </a:r>
          </a:p>
          <a:p>
            <a:r>
              <a:rPr lang="cs-CZ" dirty="0" smtClean="0"/>
              <a:t>v</a:t>
            </a:r>
            <a:r>
              <a:rPr lang="cs-CZ" dirty="0" smtClean="0"/>
              <a:t>e formě pěny či gelu</a:t>
            </a:r>
          </a:p>
          <a:p>
            <a:r>
              <a:rPr lang="cs-CZ" dirty="0" smtClean="0"/>
              <a:t>+chrání před těhotenstvím, snadná aplikace, dostupné v lékárně, není třeba lékařský předpis</a:t>
            </a:r>
          </a:p>
          <a:p>
            <a:r>
              <a:rPr lang="cs-CZ" dirty="0" smtClean="0"/>
              <a:t>- musí se zavádět znovu před každým pohlavním stykem, po pohlavním styku se nedoporučuje sprchovat se, po aplikaci se musí několik minut čekat než začnou působit, </a:t>
            </a:r>
            <a:r>
              <a:rPr lang="cs-CZ" b="1" dirty="0" smtClean="0">
                <a:solidFill>
                  <a:srgbClr val="FF0000"/>
                </a:solidFill>
              </a:rPr>
              <a:t>nechrání před pohlavními chorobami</a:t>
            </a:r>
          </a:p>
          <a:p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628800"/>
            <a:ext cx="2123728" cy="124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</TotalTime>
  <Words>315</Words>
  <Application>Microsoft Office PowerPoint</Application>
  <PresentationFormat>Předvádění na obrazovce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Administrativní</vt:lpstr>
      <vt:lpstr>Antikoncepce</vt:lpstr>
      <vt:lpstr>ANTIKONCEPCE</vt:lpstr>
      <vt:lpstr>Metody antikoncepce</vt:lpstr>
      <vt:lpstr>PŘIROZENÉ METODY ANTIKONCEPCE</vt:lpstr>
      <vt:lpstr>BARIÉROVÉ METODY ANTIKONCEPCE</vt:lpstr>
      <vt:lpstr>POŠEVNÍ PESAR</vt:lpstr>
      <vt:lpstr>Rady pro použití kondomu</vt:lpstr>
      <vt:lpstr>Takhle NE!</vt:lpstr>
      <vt:lpstr>CHEMICKÉ METODY ANTIKONCEPCE</vt:lpstr>
      <vt:lpstr>Spermicidy</vt:lpstr>
      <vt:lpstr>HORMONÁLNÍ ANTIKONCEPCE</vt:lpstr>
      <vt:lpstr>HORMONÁLNÍ ANTIKONCEPCE</vt:lpstr>
      <vt:lpstr>JINÉ METODY ANTIKONCEPCE</vt:lpstr>
      <vt:lpstr>Nitroděložní tělísko</vt:lpstr>
      <vt:lpstr>Tablety po pohlavním styku SOS</vt:lpstr>
      <vt:lpstr>VIDEO ANTIKONCEPCE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Antikoncepce</dc:title>
  <dc:creator>Kamila Opltova</dc:creator>
  <cp:lastModifiedBy>Kamila Opltova</cp:lastModifiedBy>
  <cp:revision>27</cp:revision>
  <dcterms:created xsi:type="dcterms:W3CDTF">2019-02-21T10:16:37Z</dcterms:created>
  <dcterms:modified xsi:type="dcterms:W3CDTF">2019-02-21T11:53:14Z</dcterms:modified>
</cp:coreProperties>
</file>